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4" r:id="rId6"/>
    <p:sldId id="263" r:id="rId7"/>
    <p:sldId id="265" r:id="rId8"/>
    <p:sldId id="260" r:id="rId9"/>
    <p:sldId id="261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84E93A7E-D437-4033-BDB4-23A2077E1FCA}" type="datetimeFigureOut">
              <a:rPr lang="en-US" smtClean="0"/>
              <a:t>10/31/2012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AA0F04A-CFAA-4CF8-8DAA-A5C37273791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dirty="0" err="1" smtClean="0"/>
              <a:t>Nylea</a:t>
            </a:r>
            <a:r>
              <a:rPr lang="en-US" dirty="0" smtClean="0"/>
              <a:t> Johnson</a:t>
            </a:r>
          </a:p>
          <a:p>
            <a:pPr>
              <a:spcBef>
                <a:spcPts val="0"/>
              </a:spcBef>
            </a:pPr>
            <a:r>
              <a:rPr lang="en-US" dirty="0"/>
              <a:t>4</a:t>
            </a:r>
            <a:r>
              <a:rPr lang="en-US" dirty="0" smtClean="0"/>
              <a:t>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Artistas</a:t>
            </a:r>
            <a:r>
              <a:rPr lang="en-US" dirty="0" smtClean="0"/>
              <a:t> </a:t>
            </a:r>
            <a:r>
              <a:rPr lang="en-US" dirty="0" err="1" smtClean="0"/>
              <a:t>famosas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495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Oswaldo</a:t>
            </a:r>
            <a:r>
              <a:rPr lang="en-US" dirty="0" smtClean="0"/>
              <a:t> </a:t>
            </a:r>
            <a:r>
              <a:rPr lang="en-US" dirty="0" err="1" smtClean="0"/>
              <a:t>GuayasamÌn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pepÒn</a:t>
            </a:r>
            <a:r>
              <a:rPr lang="en-US" dirty="0" smtClean="0"/>
              <a:t> </a:t>
            </a:r>
            <a:r>
              <a:rPr lang="en-US" dirty="0" err="1" smtClean="0"/>
              <a:t>osorio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Works cited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09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JOan</a:t>
            </a:r>
            <a:r>
              <a:rPr lang="en-US" dirty="0" smtClean="0"/>
              <a:t> </a:t>
            </a:r>
            <a:r>
              <a:rPr lang="en-US" dirty="0" err="1" smtClean="0"/>
              <a:t>MIrÒ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68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Dina </a:t>
            </a:r>
            <a:r>
              <a:rPr lang="en-US" dirty="0" err="1" smtClean="0"/>
              <a:t>Bursztyn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Diego </a:t>
            </a:r>
            <a:r>
              <a:rPr lang="en-US" dirty="0" err="1" smtClean="0"/>
              <a:t>rivera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Pablo </a:t>
            </a:r>
            <a:r>
              <a:rPr lang="en-US" dirty="0" err="1" smtClean="0"/>
              <a:t>picasso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Diego </a:t>
            </a:r>
            <a:r>
              <a:rPr lang="en-US" dirty="0" err="1" smtClean="0"/>
              <a:t>velÁzquez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Alfonzo </a:t>
            </a:r>
            <a:r>
              <a:rPr lang="en-US" dirty="0" err="1" smtClean="0"/>
              <a:t>fernÁndez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Salvador </a:t>
            </a:r>
            <a:r>
              <a:rPr lang="en-US" dirty="0" err="1" smtClean="0"/>
              <a:t>dalÌ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5410200" y="1905000"/>
            <a:ext cx="3429000" cy="35109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057400"/>
            <a:ext cx="5029200" cy="4114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Remedios</a:t>
            </a:r>
            <a:r>
              <a:rPr lang="en-US" dirty="0" smtClean="0"/>
              <a:t> Varo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1597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17</TotalTime>
  <Words>27</Words>
  <Application>Microsoft Office PowerPoint</Application>
  <PresentationFormat>On-screen Show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Artistas famosas</vt:lpstr>
      <vt:lpstr>JOan MIrÒ</vt:lpstr>
      <vt:lpstr>Dina Bursztyn</vt:lpstr>
      <vt:lpstr>Diego rivera</vt:lpstr>
      <vt:lpstr>Pablo picasso</vt:lpstr>
      <vt:lpstr>Diego velÁzquez</vt:lpstr>
      <vt:lpstr>Alfonzo fernÁndez</vt:lpstr>
      <vt:lpstr>Salvador dalÌ</vt:lpstr>
      <vt:lpstr>Remedios Varo</vt:lpstr>
      <vt:lpstr>Oswaldo GuayasamÌn</vt:lpstr>
      <vt:lpstr>pepÒn osorio</vt:lpstr>
      <vt:lpstr>Works cited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Artistas famosas</dc:title>
  <dc:creator>NYLEA J JOHNSON (297)</dc:creator>
  <cp:lastModifiedBy>NYLEA J JOHNSON (297)</cp:lastModifiedBy>
  <cp:revision>2</cp:revision>
  <dcterms:created xsi:type="dcterms:W3CDTF">2012-10-31T17:02:11Z</dcterms:created>
  <dcterms:modified xsi:type="dcterms:W3CDTF">2012-10-31T17:19:25Z</dcterms:modified>
</cp:coreProperties>
</file>